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6" r:id="rId2"/>
    <p:sldId id="277" r:id="rId3"/>
    <p:sldId id="287" r:id="rId4"/>
    <p:sldId id="28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6702" autoAdjust="0"/>
  </p:normalViewPr>
  <p:slideViewPr>
    <p:cSldViewPr>
      <p:cViewPr varScale="1">
        <p:scale>
          <a:sx n="114" d="100"/>
          <a:sy n="114" d="100"/>
        </p:scale>
        <p:origin x="4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mmikub" TargetMode="External"/><Relationship Id="rId2" Type="http://schemas.openxmlformats.org/officeDocument/2006/relationships/hyperlink" Target="http://rummikub.spiel-jetz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s://www.youtube.com/watch?v=yrOYpkxL3G0" TargetMode="External"/><Relationship Id="rId4" Type="http://schemas.openxmlformats.org/officeDocument/2006/relationships/hyperlink" Target="https://www.youtube.com/watch?v=yLsXoE3si7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val="37262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67423" y="534701"/>
            <a:ext cx="6088953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10.1 Okey - </a:t>
            </a:r>
            <a:r>
              <a:rPr lang="en-GB" altLang="de-DE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Rummykub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5536" y="1412776"/>
            <a:ext cx="85056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small" dirty="0"/>
              <a:t>Objectives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Participants already can count from 1 to 13.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You can differentiate colours.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The game Rummikub is similar to the card game Rummy.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You learn to combine 13 numbers from 1 to 13 in 4 different colours.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One learns to observe and apply mathematical and game rules.</a:t>
            </a:r>
          </a:p>
          <a:p>
            <a:r>
              <a:rPr lang="en-GB" sz="2400" b="1" cap="small" dirty="0"/>
              <a:t>Tools, Materials and Organisation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Always 4 players play in a group together.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Each player gets 14 tiles, the player, who will begin, gets 15 tiles.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You can buy Rummikub in an shop or you construct your tiles on your own (see the copying template).</a:t>
            </a:r>
          </a:p>
          <a:p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9"/>
            <a:ext cx="151216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67423" y="534701"/>
            <a:ext cx="6088953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10.1 Okey - </a:t>
            </a:r>
            <a:r>
              <a:rPr lang="en-GB" altLang="de-DE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Rummykub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5536" y="1412776"/>
            <a:ext cx="850565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cap="small" dirty="0"/>
              <a:t>Description of the Lesson</a:t>
            </a:r>
          </a:p>
          <a:p>
            <a:r>
              <a:rPr lang="en-GB" sz="2000" b="1" dirty="0"/>
              <a:t>First part of the lesson (10 minutes)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Explain the game Rummikub.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Use for this explanation the work sheet for students.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Each single student gets his own work sheet.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Edit the worksheet together. </a:t>
            </a:r>
          </a:p>
          <a:p>
            <a:r>
              <a:rPr lang="en-GB" sz="2000" b="1" dirty="0"/>
              <a:t>Second part of the lesson (30 minutes)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Sit together in groups with 4 participants.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Each participant gets 14 tiles, the player, who will begin, get 15 tiles.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Play according to the rules. A whole game can sometimes last longer than 30 minutes.</a:t>
            </a:r>
          </a:p>
          <a:p>
            <a:r>
              <a:rPr lang="en-GB" sz="2000" b="1" cap="small" dirty="0"/>
              <a:t>Useful Hints</a:t>
            </a:r>
          </a:p>
          <a:p>
            <a:r>
              <a:rPr lang="en-GB" sz="2000" dirty="0"/>
              <a:t>Rummikub in the Internet: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u="sng" dirty="0">
                <a:hlinkClick r:id="rId2"/>
              </a:rPr>
              <a:t>http://rummikub.spiel-jetzt.org/</a:t>
            </a:r>
            <a:r>
              <a:rPr lang="en-GB" sz="2000" dirty="0"/>
              <a:t>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u="sng" dirty="0">
                <a:hlinkClick r:id="rId3"/>
              </a:rPr>
              <a:t>https://en.wikipedia.org/wiki/Rummikub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u="sng" dirty="0">
                <a:hlinkClick r:id="rId4"/>
              </a:rPr>
              <a:t>https://www.youtube.com/watch?v=yLsXoE3si7E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u="sng" dirty="0">
                <a:hlinkClick r:id="rId5"/>
              </a:rPr>
              <a:t>https://www.youtube.com/watch?v=yrOYpkxL3G0</a:t>
            </a:r>
            <a:r>
              <a:rPr lang="en-GB" sz="2000" dirty="0"/>
              <a:t> </a:t>
            </a:r>
          </a:p>
          <a:p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9"/>
            <a:ext cx="151216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9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67423" y="534701"/>
            <a:ext cx="6088953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10.1 Okey - </a:t>
            </a:r>
            <a:r>
              <a:rPr lang="en-GB" altLang="de-DE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Rummykub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9"/>
            <a:ext cx="1512168" cy="1152128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512818" cy="338437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508104" y="1556792"/>
            <a:ext cx="683568" cy="111876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de-DE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300192" y="1556792"/>
            <a:ext cx="683568" cy="111876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de-DE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92280" y="1556792"/>
            <a:ext cx="683568" cy="111876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de-DE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499835" y="3961527"/>
            <a:ext cx="683568" cy="111876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de-DE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291923" y="3961527"/>
            <a:ext cx="683568" cy="111876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GB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de-DE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084011" y="3961527"/>
            <a:ext cx="683568" cy="111876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GB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de-DE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883741" y="3966416"/>
            <a:ext cx="683568" cy="111876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GB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de-DE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400943" y="274756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Condition</a:t>
            </a:r>
            <a:r>
              <a:rPr lang="de-DE" dirty="0"/>
              <a:t> 1: Same </a:t>
            </a:r>
            <a:r>
              <a:rPr lang="de-DE" dirty="0" err="1"/>
              <a:t>numbers</a:t>
            </a:r>
            <a:r>
              <a:rPr lang="de-DE" dirty="0"/>
              <a:t>, different </a:t>
            </a:r>
            <a:r>
              <a:rPr lang="de-DE" dirty="0" err="1"/>
              <a:t>colours</a:t>
            </a:r>
            <a:r>
              <a:rPr lang="de-DE" dirty="0"/>
              <a:t>, 3 </a:t>
            </a:r>
            <a:r>
              <a:rPr lang="de-DE" dirty="0" err="1"/>
              <a:t>or</a:t>
            </a:r>
            <a:r>
              <a:rPr lang="de-DE" dirty="0"/>
              <a:t> 4 </a:t>
            </a:r>
            <a:r>
              <a:rPr lang="de-DE" dirty="0" err="1"/>
              <a:t>stones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399838" y="5157192"/>
            <a:ext cx="338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Condition</a:t>
            </a:r>
            <a:r>
              <a:rPr lang="de-DE" dirty="0"/>
              <a:t> 2: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numbers</a:t>
            </a:r>
            <a:r>
              <a:rPr lang="de-DE" dirty="0"/>
              <a:t>, same colour, 3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stones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194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/>
      <p:bldP spid="14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Bildschirmpräsentation (4:3)</PresentationFormat>
  <Paragraphs>45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Larissa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Roland Schneidt</cp:lastModifiedBy>
  <cp:revision>106</cp:revision>
  <dcterms:created xsi:type="dcterms:W3CDTF">2015-10-21T14:12:34Z</dcterms:created>
  <dcterms:modified xsi:type="dcterms:W3CDTF">2017-05-08T07:32:47Z</dcterms:modified>
</cp:coreProperties>
</file>